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ata" panose="020B0604020202020204" charset="0"/>
      <p:regular r:id="rId16"/>
    </p:embeddedFont>
    <p:embeddedFont>
      <p:font typeface="Raleway" pitchFamily="2" charset="0"/>
      <p:regular r:id="rId17"/>
      <p:bold r:id="rId18"/>
    </p:embeddedFont>
    <p:embeddedFont>
      <p:font typeface="Raleway Bold" pitchFamily="2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6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2425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Economic Decision-Making of University Students: A Study on Financial Literacy and Spending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864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research project explores the economic decision-making of university students. It examines the relationship between financial literacy, spending habits, and overall financial well-being.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615352"/>
            <a:ext cx="29615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Md. Sakib Mahmud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University students often face unique financial challenges. They have limited income while juggling expenses for tuition, housing, and daily living.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research is vital for understanding the financial behaviors of this demographic, helping universities and financial institutions tailor support programs to their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Literacy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area focuses on understanding the relationship between knowledge and skills, and financial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Researchers have examined factors like impulsive spending, saving habits, and the impact of peer pressure on student financial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Well-being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Studies have explored the impact of financial literacy and spending behavior on overall financial well-being, including stress levels and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03168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 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examine the levels of financial literacy among university students.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03168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 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analyze the spending behavior of university students in relation to their financial literacy levels.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4556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 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investigate the correlation between financial literacy, spending patterns, and overall financial well-being of university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84478"/>
            <a:ext cx="5267206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8316" y="1558885"/>
            <a:ext cx="22860" cy="6086237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753880" y="2021324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02752" y="1795820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485156" y="1874758"/>
            <a:ext cx="10906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98462" y="1769507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98462" y="2225040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survey was conducted among university students across various disciplines, covering topics related to financial literacy, spending habits, and overall financial well-being.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3880" y="4120277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02752" y="3894773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42889" y="3973711"/>
            <a:ext cx="19371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98462" y="3868460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98462" y="4323993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Statistical analysis techniques were employed to analyze the collected data, including descriptive statistics, correlation analysis, and regression models.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3880" y="6219230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2752" y="5993725"/>
            <a:ext cx="473988" cy="47398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441698" y="6072664"/>
            <a:ext cx="19597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98462" y="5967413"/>
            <a:ext cx="28726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Ethical Considerations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98462" y="6422946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participants provided informed consent, and their responses were kept confidential. Ethical principles guided the entire research process.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502" y="494228"/>
            <a:ext cx="5835729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 and Findings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502" y="1322903"/>
            <a:ext cx="447913" cy="4479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3502" y="1950006"/>
            <a:ext cx="223980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Literacy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3502" y="2337435"/>
            <a:ext cx="788979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study found that overall financial literacy levels among university students were moderate. Students displayed a good understanding of basic financial concepts but lacked knowledge in advanced financial planning.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502" y="3735110"/>
            <a:ext cx="447913" cy="4479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3502" y="4362212"/>
            <a:ext cx="223980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Behavior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3502" y="4749641"/>
            <a:ext cx="7889796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study revealed that university students often prioritize discretionary spending, such as entertainment and dining out, over saving for the future.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502" y="5860613"/>
            <a:ext cx="447913" cy="4479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3502" y="6487716"/>
            <a:ext cx="223980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Well-being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3502" y="6875145"/>
            <a:ext cx="788979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study discovered a positive correlation between financial literacy and financial well-being, indicating that individuals with higher levels of financial knowledge tend to report greater satisfaction with their financial situation.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802005"/>
            <a:ext cx="5188982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Discussion of Results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770" y="1846302"/>
            <a:ext cx="2178606" cy="1826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0020" y="2799040"/>
            <a:ext cx="87868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307092" y="221301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Literacy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07092" y="2653784"/>
            <a:ext cx="840640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moderate levels of financial literacy highlight the need for improved financial education programs for university students.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4216" y="3688675"/>
            <a:ext cx="8712160" cy="11430"/>
          </a:xfrm>
          <a:prstGeom prst="roundRect">
            <a:avLst>
              <a:gd name="adj" fmla="val 267455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68" y="3723680"/>
            <a:ext cx="4357330" cy="18265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968" y="4433054"/>
            <a:ext cx="156210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396514" y="4090392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Habits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396514" y="4531162"/>
            <a:ext cx="73169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study's findings emphasize the importance of promoting responsible spending habits and encouraging students to prioritize saving.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3638" y="5566053"/>
            <a:ext cx="7622738" cy="11430"/>
          </a:xfrm>
          <a:prstGeom prst="roundRect">
            <a:avLst>
              <a:gd name="adj" fmla="val 267455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5601057"/>
            <a:ext cx="6535936" cy="18265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016" y="6310432"/>
            <a:ext cx="157996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485817" y="5804773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Well-being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485817" y="6245543"/>
            <a:ext cx="6227683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positive correlation between financial literacy and well-being underscores the importance of equipping students with the necessary financial skills and knowledge.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Implications and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153364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35827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University Programs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80154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Universities should integrate comprehensive financial literacy programs into their curriculum, covering topics like budgeting, saving, investing, and debt management.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990499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195405"/>
            <a:ext cx="259032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Counseling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638675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to affordable and accessible financial counseling services can help students navigate their finances and make informed decisions.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633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6032540"/>
            <a:ext cx="30932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Partnerships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475809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Partnerships with financial institutions and organizations can provide students with valuable resources and mentorship opportunities.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0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research project has provided valuable insights into the economic decision-making of university students. It has highlighted the importance of financial literacy in promoting responsible financial behaviors and fostering financial well-being. By implementing the recommendations, universities and related organizations can empower students to make sound financial decisions and build a solid foundation for their future.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607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Raleway Bold</vt:lpstr>
      <vt:lpstr>Prata</vt:lpstr>
      <vt:lpstr>Calibri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Md. Sakib Mahmud</cp:lastModifiedBy>
  <cp:revision>2</cp:revision>
  <dcterms:created xsi:type="dcterms:W3CDTF">2024-12-05T17:21:24Z</dcterms:created>
  <dcterms:modified xsi:type="dcterms:W3CDTF">2024-12-05T17:25:22Z</dcterms:modified>
</cp:coreProperties>
</file>